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27" r:id="rId4"/>
    <p:sldId id="360" r:id="rId5"/>
    <p:sldId id="361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44" r:id="rId17"/>
    <p:sldId id="345" r:id="rId18"/>
    <p:sldId id="346" r:id="rId19"/>
    <p:sldId id="347" r:id="rId20"/>
    <p:sldId id="338" r:id="rId21"/>
    <p:sldId id="339" r:id="rId22"/>
    <p:sldId id="340" r:id="rId23"/>
    <p:sldId id="341" r:id="rId24"/>
    <p:sldId id="342" r:id="rId25"/>
    <p:sldId id="343" r:id="rId26"/>
    <p:sldId id="348" r:id="rId27"/>
    <p:sldId id="362" r:id="rId28"/>
    <p:sldId id="349" r:id="rId29"/>
    <p:sldId id="350" r:id="rId30"/>
    <p:sldId id="351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363" r:id="rId52"/>
    <p:sldId id="364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289" r:id="rId69"/>
    <p:sldId id="290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3" autoAdjust="0"/>
    <p:restoredTop sz="94737" autoAdjust="0"/>
  </p:normalViewPr>
  <p:slideViewPr>
    <p:cSldViewPr>
      <p:cViewPr>
        <p:scale>
          <a:sx n="60" d="100"/>
          <a:sy n="60" d="100"/>
        </p:scale>
        <p:origin x="-163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95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35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13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97560" y="0"/>
            <a:ext cx="1450504" cy="418058"/>
          </a:xfrm>
        </p:spPr>
        <p:txBody>
          <a:bodyPr>
            <a:normAutofit/>
          </a:bodyPr>
          <a:lstStyle>
            <a:lvl1pPr algn="ctr">
              <a:defRPr sz="1200" b="0">
                <a:latin typeface="華康黑體 Std W7" pitchFamily="34" charset="-120"/>
                <a:ea typeface="華康黑體 Std W7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23317"/>
            <a:ext cx="8229600" cy="4525963"/>
          </a:xfrm>
        </p:spPr>
        <p:txBody>
          <a:bodyPr/>
          <a:lstStyle>
            <a:lvl1pPr algn="ct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65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5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83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5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85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2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59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0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21B6-9411-4960-A22A-8C63F6482462}" type="datetimeFigureOut">
              <a:rPr lang="zh-TW" altLang="en-US" smtClean="0"/>
              <a:t>2014/7/8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57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華康仿宋體W6" panose="02020609000000000000" pitchFamily="49" charset="-120"/>
          <a:ea typeface="華康仿宋體W6" panose="02020609000000000000" pitchFamily="49" charset="-120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華康仿宋體W6" panose="02020609000000000000" pitchFamily="49" charset="-120"/>
          <a:ea typeface="華康仿宋體W6" panose="02020609000000000000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n-cs"/>
              </a:rPr>
              <a:t>以斯拉第八張專輯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/>
          <a:p>
            <a:r>
              <a:rPr lang="zh-TW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真實的敬拜者</a:t>
            </a:r>
          </a:p>
        </p:txBody>
      </p:sp>
    </p:spTree>
    <p:extLst>
      <p:ext uri="{BB962C8B-B14F-4D97-AF65-F5344CB8AC3E}">
        <p14:creationId xmlns:p14="http://schemas.microsoft.com/office/powerpoint/2010/main" val="431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幫助我更多的禱告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더욱 주님께 기도해</a:t>
            </a:r>
            <a:endParaRPr lang="en-US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幫助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我更深的倚靠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더욱 주님만 의지해</a:t>
            </a:r>
            <a:endParaRPr lang="zh-TW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單單相信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深深敬畏祢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주님만 믿으며 경배드리리</a:t>
            </a:r>
            <a:endParaRPr lang="en-US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一生要跟隨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祢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주님만 따르리</a:t>
            </a:r>
            <a:endParaRPr lang="zh-TW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一切歌頌讚美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모든 찬송 영광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5400" dirty="0" smtClean="0">
                <a:latin typeface="華康黑體 Std W9" pitchFamily="34" charset="-120"/>
              </a:rPr>
              <a:t>一切歌頌讚美</a:t>
            </a:r>
            <a:r>
              <a:rPr lang="zh-TW" altLang="en-US" sz="54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5400" dirty="0" smtClean="0">
                <a:latin typeface="華康黑體 Std W9" pitchFamily="34" charset="-120"/>
              </a:rPr>
              <a:t>都歸我主我的神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모든 찬송 영광 </a:t>
            </a:r>
            <a:r>
              <a:rPr lang="zh-TW" altLang="en-US" sz="4300" dirty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4300" dirty="0" smtClean="0">
                <a:latin typeface="華康黑體 Std W9" pitchFamily="34" charset="-120"/>
              </a:rPr>
              <a:t>우리 </a:t>
            </a:r>
            <a:r>
              <a:rPr lang="ko-KR" altLang="en-US" sz="4300" dirty="0">
                <a:latin typeface="華康黑體 Std W9" pitchFamily="34" charset="-120"/>
              </a:rPr>
              <a:t>주께 돌리리</a:t>
            </a:r>
          </a:p>
          <a:p>
            <a:r>
              <a:rPr lang="zh-TW" altLang="en-US" sz="5400" dirty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ko-KR" altLang="en-US" sz="5400" dirty="0" smtClean="0">
                <a:latin typeface="華康黑體 Std W9" pitchFamily="34" charset="-120"/>
              </a:rPr>
              <a:t>是配得歌頌與讚美</a:t>
            </a:r>
            <a:r>
              <a:rPr lang="ko-KR" altLang="en-US" dirty="0" smtClean="0">
                <a:latin typeface="華康黑體 Std W9" pitchFamily="34" charset="-120"/>
              </a:rPr>
              <a:t> 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찬송 경배 받으실 주님</a:t>
            </a:r>
            <a:r>
              <a:rPr lang="ko-KR" altLang="en-US" dirty="0" smtClean="0">
                <a:latin typeface="華康黑體 Std W9" pitchFamily="34" charset="-120"/>
              </a:rPr>
              <a:t/>
            </a:r>
            <a:br>
              <a:rPr lang="ko-KR" altLang="en-US" dirty="0" smtClean="0">
                <a:latin typeface="華康黑體 Std W9" pitchFamily="34" charset="-120"/>
              </a:rPr>
            </a:b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一切歌頌讚美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모든 찬송 영광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我們高聲呼喊</a:t>
            </a:r>
            <a:r>
              <a:rPr lang="zh-TW" altLang="en-US" dirty="0" smtClean="0">
                <a:latin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高舉耶穌之名 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우리 소리 높여 예수 이름 찬양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哈利路亞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할렐루야</a:t>
            </a:r>
            <a:r>
              <a:rPr lang="ko-KR" altLang="en-US" dirty="0" smtClean="0">
                <a:latin typeface="華康黑體 Std W9" pitchFamily="34" charset="-120"/>
              </a:rPr>
              <a:t/>
            </a:r>
            <a:br>
              <a:rPr lang="ko-KR" altLang="en-US" dirty="0" smtClean="0">
                <a:latin typeface="華康黑體 Std W9" pitchFamily="34" charset="-120"/>
              </a:rPr>
            </a:b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一切歌頌讚美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모든 찬송 영광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5400" dirty="0" smtClean="0">
                <a:latin typeface="華康黑體 Std W9" pitchFamily="34" charset="-120"/>
              </a:rPr>
              <a:t>讚美主哈利路亞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찬양해 할렐루야</a:t>
            </a:r>
          </a:p>
          <a:p>
            <a:r>
              <a:rPr lang="ko-KR" altLang="en-US" sz="5400" dirty="0" smtClean="0">
                <a:latin typeface="華康黑體 Std W9" pitchFamily="34" charset="-120"/>
              </a:rPr>
              <a:t>讚美主哈利路亞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찬양해 할렐루야 </a:t>
            </a:r>
          </a:p>
          <a:p>
            <a:r>
              <a:rPr lang="ko-KR" altLang="en-US" sz="5400" dirty="0" smtClean="0">
                <a:latin typeface="華康黑體 Std W9" pitchFamily="34" charset="-120"/>
              </a:rPr>
              <a:t>哈利路亞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할렐루야</a:t>
            </a:r>
            <a:endParaRPr lang="zh-TW" altLang="en-US" sz="43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一切歌頌讚美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모든 찬송 영광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5400" dirty="0" smtClean="0">
                <a:latin typeface="華康黑體 Std W9" pitchFamily="34" charset="-120"/>
              </a:rPr>
              <a:t>讚美主哈利路亞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찬양해 할렐루야</a:t>
            </a:r>
          </a:p>
          <a:p>
            <a:r>
              <a:rPr lang="ko-KR" altLang="en-US" sz="5400" dirty="0" smtClean="0">
                <a:latin typeface="華康黑體 Std W9" pitchFamily="34" charset="-120"/>
              </a:rPr>
              <a:t>讚美主哈利路亞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찬양해 할렐루야 </a:t>
            </a:r>
          </a:p>
          <a:p>
            <a:r>
              <a:rPr lang="ko-KR" altLang="en-US" sz="5400" dirty="0" smtClean="0">
                <a:latin typeface="華康黑體 Std W9" pitchFamily="34" charset="-120"/>
              </a:rPr>
              <a:t>哈利路亞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할렐루야</a:t>
            </a:r>
            <a:endParaRPr lang="zh-TW" altLang="en-US" sz="43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2983" y="58614"/>
            <a:ext cx="1810544" cy="418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耶穌求指引我生命道路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주가 보이신 생명의 길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耶穌求指引我生命道路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주가 보이신 생명의 길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我要全心跟隨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나 주님과 함께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謙卑來到主座前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상한 맘을 드리며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向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獻上受傷的心 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주님 앞에 나가리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682983" y="58614"/>
            <a:ext cx="1810544" cy="418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耶穌求指引我生命道路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주가 보이신 생명의 길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80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我的公義盾牌和力量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나의 의로움이 되신 주</a:t>
            </a:r>
            <a:r>
              <a:rPr lang="ko-KR" altLang="en-US" dirty="0" smtClean="0">
                <a:latin typeface="華康黑體 Std W9" pitchFamily="34" charset="-120"/>
              </a:rPr>
              <a:t> 祂名是耶穌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그 이름 </a:t>
            </a:r>
            <a:r>
              <a:rPr lang="ko-KR" altLang="en-US" sz="4000" dirty="0" smtClean="0">
                <a:latin typeface="華康黑體 Std W9" pitchFamily="34" charset="-120"/>
              </a:rPr>
              <a:t>예수</a:t>
            </a:r>
            <a:endParaRPr lang="en-US" altLang="ko-KR" sz="4000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我的道路真理生命 耶穌</a:t>
            </a:r>
          </a:p>
          <a:p>
            <a:r>
              <a:rPr lang="ko-KR" altLang="en-US" sz="4000" dirty="0" smtClean="0">
                <a:latin typeface="華康黑體 Std W9" pitchFamily="34" charset="-120"/>
              </a:rPr>
              <a:t>나의 길이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4000" dirty="0" smtClean="0">
                <a:latin typeface="華康黑體 Std W9" pitchFamily="34" charset="-120"/>
              </a:rPr>
              <a:t>되신 이름 예수</a:t>
            </a:r>
            <a:endParaRPr lang="zh-TW" altLang="en-US" sz="4000" dirty="0" smtClean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682983" y="58614"/>
            <a:ext cx="181054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r>
              <a:rPr lang="ko-KR" altLang="en-US" dirty="0" smtClean="0">
                <a:latin typeface="華康黑體 Std W9" pitchFamily="34" charset="-120"/>
              </a:rPr>
              <a:t>耶穌求指引我生命道路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주가 보이신 생명의 길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7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惟有主知道我當行的道路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나의 길 오직 그가 아시나니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求主熬煉潔淨我心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나를 단련하신 </a:t>
            </a:r>
            <a:r>
              <a:rPr lang="ko-KR" altLang="en-US" sz="4000" dirty="0" smtClean="0">
                <a:latin typeface="華康黑體 Std W9" pitchFamily="34" charset="-120"/>
              </a:rPr>
              <a:t>후에</a:t>
            </a:r>
            <a:endParaRPr lang="en-US" altLang="ko-KR" sz="4000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我必如同精金 分別歸於</a:t>
            </a:r>
            <a:r>
              <a:rPr lang="zh-TW" altLang="en-US" dirty="0"/>
              <a:t>祢</a:t>
            </a:r>
            <a:endParaRPr lang="ko-KR" altLang="en-US" dirty="0">
              <a:latin typeface="華康黑體 Std W9" pitchFamily="34" charset="-120"/>
              <a:ea typeface="華康明體 Std W9" pitchFamily="18" charset="-120"/>
            </a:endParaRPr>
          </a:p>
          <a:p>
            <a:r>
              <a:rPr lang="ko-KR" altLang="en-US" sz="4000" dirty="0" smtClean="0">
                <a:latin typeface="華康黑體 Std W9" pitchFamily="34" charset="-120"/>
              </a:rPr>
              <a:t>내가 정금같이 나아오리라</a:t>
            </a:r>
            <a:endParaRPr lang="zh-TW" altLang="en-US" sz="4000" dirty="0" smtClean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682983" y="58614"/>
            <a:ext cx="181054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r>
              <a:rPr lang="ko-KR" altLang="en-US" dirty="0" smtClean="0">
                <a:latin typeface="華康黑體 Std W9" pitchFamily="34" charset="-120"/>
              </a:rPr>
              <a:t>耶穌求指引我生命道路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smtClean="0">
                <a:latin typeface="華康黑體 Std W9" pitchFamily="34" charset="-120"/>
              </a:rPr>
              <a:t>주가 보이신 생명의 길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2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親愛的兄弟啊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사랑하는 자여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親愛的兄弟啊 </a:t>
            </a:r>
            <a:endParaRPr lang="en-US" altLang="ko-KR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 smtClean="0">
                <a:latin typeface="華康黑體 Std W9" pitchFamily="34" charset="-120"/>
              </a:rPr>
              <a:t>사랑하는 </a:t>
            </a:r>
            <a:r>
              <a:rPr lang="ko-KR" altLang="en-US" sz="4000" dirty="0">
                <a:latin typeface="華康黑體 Std W9" pitchFamily="34" charset="-120"/>
              </a:rPr>
              <a:t>자여 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endParaRPr lang="en-US" altLang="zh-TW" sz="4000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真心祝福你</a:t>
            </a:r>
          </a:p>
          <a:p>
            <a:r>
              <a:rPr lang="ko-KR" altLang="en-US" sz="4000" dirty="0" smtClean="0">
                <a:latin typeface="華康黑體 Std W9" pitchFamily="34" charset="-120"/>
              </a:rPr>
              <a:t>너의 영혼이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詞曲 강성현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zh-TW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ⓒ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2006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강성현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holykang@naver.com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任何的事物都無法滿足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무엇으로도 채울 수 없네 </a:t>
            </a:r>
            <a:r>
              <a:rPr lang="ko-KR" altLang="en-US" dirty="0" smtClean="0">
                <a:latin typeface="華康黑體 Std W9" pitchFamily="34" charset="-120"/>
              </a:rPr>
              <a:t>我心靈深處的渴慕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나의 깊은 목마름은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任何的事物都無法滿足 </a:t>
            </a:r>
            <a:r>
              <a:rPr lang="ko-KR" altLang="en-US" sz="4000" dirty="0">
                <a:latin typeface="華康黑體 Std W9" pitchFamily="34" charset="-120"/>
              </a:rPr>
              <a:t>무엇으로도 채울 수 없네 </a:t>
            </a:r>
            <a:r>
              <a:rPr lang="ko-KR" altLang="en-US" dirty="0" smtClean="0">
                <a:latin typeface="華康黑體 Std W9" pitchFamily="34" charset="-120"/>
              </a:rPr>
              <a:t>我飢渴的心深處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나의 깊은 갈망은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惟有我的耶穌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오직 </a:t>
            </a:r>
            <a:r>
              <a:rPr lang="ko-KR" altLang="en-US" sz="4000" dirty="0" smtClean="0">
                <a:latin typeface="華康黑體 Std W9" pitchFamily="34" charset="-120"/>
              </a:rPr>
              <a:t>주님만이 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                          滿足</a:t>
            </a:r>
            <a:r>
              <a:rPr lang="ko-KR" altLang="en-US" dirty="0" smtClean="0">
                <a:latin typeface="華康黑體 Std W9" pitchFamily="34" charset="-120"/>
              </a:rPr>
              <a:t>心靈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更加喜樂</a:t>
            </a:r>
            <a:endParaRPr lang="ko-KR" altLang="en-US" dirty="0" smtClean="0">
              <a:latin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나의 영혼을 적시고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惟有我的耶穌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오직 </a:t>
            </a:r>
            <a:r>
              <a:rPr lang="ko-KR" altLang="en-US" sz="4000" dirty="0" smtClean="0">
                <a:latin typeface="華康黑體 Std W9" pitchFamily="34" charset="-120"/>
              </a:rPr>
              <a:t>주님만이 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                                  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滋潤生命更加豐富               </a:t>
            </a:r>
            <a:r>
              <a:rPr lang="ko-KR" altLang="en-US" sz="4000" dirty="0" smtClean="0">
                <a:latin typeface="華康黑體 Std W9" pitchFamily="34" charset="-120"/>
              </a:rPr>
              <a:t>나의 </a:t>
            </a:r>
            <a:r>
              <a:rPr lang="ko-KR" altLang="en-US" sz="4000" dirty="0">
                <a:latin typeface="華康黑體 Std W9" pitchFamily="34" charset="-120"/>
              </a:rPr>
              <a:t>참된 만족되네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活水泉源永不枯竭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영원히 마르지 않는 샘 </a:t>
            </a:r>
            <a:r>
              <a:rPr lang="ko-KR" altLang="en-US" dirty="0" smtClean="0">
                <a:latin typeface="華康黑體 Std W9" pitchFamily="34" charset="-120"/>
              </a:rPr>
              <a:t>直湧到永生活水泉源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영생하도록 솟는 샘물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我的主永遠不改變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영원히 동일하신 주님 </a:t>
            </a:r>
            <a:r>
              <a:rPr lang="ko-KR" altLang="en-US" dirty="0" smtClean="0">
                <a:latin typeface="華康黑體 Std W9" pitchFamily="34" charset="-120"/>
              </a:rPr>
              <a:t>以心靈和誠實來敬拜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祢</a:t>
            </a:r>
            <a:endParaRPr lang="ko-KR" altLang="en-US" dirty="0">
              <a:latin typeface="華康黑體 Std W9" pitchFamily="34" charset="-120"/>
              <a:ea typeface="華康仿宋體 Std W6" pitchFamily="18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신령과 진리로 예배하리 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主耶穌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endParaRPr lang="en-US" altLang="zh-TW" sz="4000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 smtClean="0">
                <a:latin typeface="華康黑體 Std W9" pitchFamily="34" charset="-120"/>
              </a:rPr>
              <a:t>주 예수</a:t>
            </a:r>
            <a:endParaRPr lang="ko-KR" altLang="en-US" sz="4000" dirty="0">
              <a:latin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惟有主的話永長存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주의 말씀은 영원해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芳草必枯乾 花朵必凋謝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풀은 마르고 꽃은 시드나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惟有主的話永長存 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주의 말씀은 영원해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惟有主的話永長存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주의 말씀은 영원해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芳草必枯乾 花朵必凋謝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풀은 마르고 꽃은 시드나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惟有主的話永長存 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주의 말씀은 영원해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惟有主的話永長存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주의 말씀은 영원해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凡願意相信主話的人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주의 말씀을 믿는 자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他必定能夠得救恩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그의 구원을 얻으리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惟有主的話永長存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주의 말씀은 영원해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凡願意遵行主話的人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주의 말씀을 행하는 자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他必要看見主耶穌大能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그의 능력을 </a:t>
            </a:r>
            <a:r>
              <a:rPr lang="ko-KR" altLang="en-US" sz="4000" dirty="0" smtClean="0">
                <a:latin typeface="華康黑體 Std W9" pitchFamily="34" charset="-120"/>
              </a:rPr>
              <a:t>보게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4000" dirty="0" smtClean="0">
                <a:latin typeface="華康黑體 Std W9" pitchFamily="34" charset="-120"/>
              </a:rPr>
              <a:t>되리라</a:t>
            </a:r>
            <a:endParaRPr lang="ko-KR" altLang="en-US" sz="4000" dirty="0">
              <a:latin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親愛的兄弟啊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사랑하는 자여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我願你凡事興盛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身體健壯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 smtClean="0">
                <a:latin typeface="華康黑體 Std W9" pitchFamily="34" charset="-120"/>
              </a:rPr>
              <a:t>잘됨 같이 언제나</a:t>
            </a:r>
            <a:r>
              <a:rPr lang="zh-TW" altLang="en-US" sz="4000" dirty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4000" dirty="0" smtClean="0">
                <a:latin typeface="華康黑體 Std W9" pitchFamily="34" charset="-120"/>
              </a:rPr>
              <a:t>범사에 </a:t>
            </a:r>
            <a:r>
              <a:rPr lang="ko-KR" altLang="en-US" sz="4000" dirty="0">
                <a:latin typeface="華康黑體 Std W9" pitchFamily="34" charset="-120"/>
              </a:rPr>
              <a:t>잘 되고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正如你的靈魂興盛一樣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강건하기를 내가 간구하노라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詞曲 강성현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zh-TW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ⓒ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2006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강성현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holykang@naver.com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惟有主的話永長存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주의 말씀은 영원해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華康黑體 Std W9" pitchFamily="34" charset="-120"/>
              </a:rPr>
              <a:t>惟有主的話永長存</a:t>
            </a:r>
            <a:r>
              <a:rPr lang="en-US" altLang="ko-KR" sz="5400" dirty="0" smtClean="0">
                <a:latin typeface="華康黑體 Std W9" pitchFamily="34" charset="-120"/>
                <a:ea typeface="華康黑體 Std W9" pitchFamily="34" charset="-120"/>
              </a:rPr>
              <a:t>(x3)</a:t>
            </a:r>
            <a:endParaRPr lang="ko-KR" altLang="en-US" sz="5400" dirty="0" smtClean="0">
              <a:latin typeface="華康黑體 Std W9" pitchFamily="34" charset="-120"/>
            </a:endParaRPr>
          </a:p>
          <a:p>
            <a:r>
              <a:rPr lang="ko-KR" altLang="en-US" sz="4300" dirty="0">
                <a:latin typeface="華康黑體 Std W9" pitchFamily="34" charset="-120"/>
              </a:rPr>
              <a:t>주의 말씀은 영원해</a:t>
            </a:r>
            <a:r>
              <a:rPr lang="en-US" altLang="ko-KR" sz="4300" dirty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en-US" altLang="ko-KR" sz="4300" dirty="0" smtClean="0">
                <a:latin typeface="華康黑體 Std W9" pitchFamily="34" charset="-120"/>
                <a:ea typeface="華康黑體 Std W9" pitchFamily="34" charset="-120"/>
              </a:rPr>
              <a:t>(x3</a:t>
            </a:r>
            <a:r>
              <a:rPr lang="en-US" altLang="ko-KR" sz="4300" dirty="0">
                <a:latin typeface="華康黑體 Std W9" pitchFamily="34" charset="-120"/>
                <a:ea typeface="華康黑體 Std W9" pitchFamily="34" charset="-120"/>
              </a:rPr>
              <a:t>)</a:t>
            </a:r>
            <a:endParaRPr lang="ko-KR" altLang="en-US" sz="4300" dirty="0">
              <a:latin typeface="華康黑體 Std W9" pitchFamily="34" charset="-120"/>
            </a:endParaRPr>
          </a:p>
          <a:p>
            <a:r>
              <a:rPr lang="ko-KR" altLang="en-US" sz="5400" dirty="0" smtClean="0">
                <a:latin typeface="華康黑體 Std W9" pitchFamily="34" charset="-120"/>
              </a:rPr>
              <a:t>惟有主的話永長存 永長存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주의 말씀은 영원해 영원해</a:t>
            </a:r>
            <a:endParaRPr lang="zh-TW" altLang="en-US" sz="43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</a:rPr>
              <a:t>教會啊你要興起</a:t>
            </a:r>
          </a:p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</a:rPr>
              <a:t>교회여 일어나라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我主正在呼召你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주께서 부르시니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放下失敗交託一切恐懼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두려움과 실패 내려놓고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교회여 일어나라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교회여 일어나라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我主正在差遣你 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주께서 보내시니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神呼召我們進入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祂</a:t>
            </a:r>
            <a:r>
              <a:rPr lang="ko-KR" altLang="en-US" dirty="0" smtClean="0">
                <a:latin typeface="華康黑體 Std W9" pitchFamily="34" charset="-120"/>
              </a:rPr>
              <a:t>的命定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우릴 부르신 삶의 자리에서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교회여 일어나라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我們是世上的光</a:t>
            </a:r>
            <a:r>
              <a:rPr lang="en-US" altLang="ko-KR" sz="4300" dirty="0" smtClean="0"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ko-KR" altLang="en-US" sz="4300" dirty="0" smtClean="0">
                <a:latin typeface="華康黑體 Std W9" pitchFamily="34" charset="-120"/>
              </a:rPr>
              <a:t>照亮一切黑暗</a:t>
            </a:r>
            <a:r>
              <a:rPr lang="en-US" altLang="ko-KR" sz="4300" dirty="0" smtClean="0">
                <a:latin typeface="華康黑體 Std W9" pitchFamily="34" charset="-120"/>
                <a:ea typeface="華康黑體 Std W9" pitchFamily="34" charset="-120"/>
              </a:rPr>
              <a:t>)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우린 세상의 빛</a:t>
            </a:r>
            <a:r>
              <a:rPr lang="en-US" altLang="ko-KR" sz="4000" dirty="0"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ko-KR" altLang="en-US" sz="4000" dirty="0">
                <a:latin typeface="華康黑體 Std W9" pitchFamily="34" charset="-120"/>
              </a:rPr>
              <a:t>어둠을 밝히는</a:t>
            </a:r>
            <a:r>
              <a:rPr lang="en-US" altLang="ko-KR" sz="4000" dirty="0">
                <a:latin typeface="華康黑體 Std W9" pitchFamily="34" charset="-120"/>
                <a:ea typeface="華康黑體 Std W9" pitchFamily="34" charset="-120"/>
              </a:rPr>
              <a:t>)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屬神的推薦信</a:t>
            </a:r>
            <a:r>
              <a:rPr lang="en-US" altLang="ko-KR" sz="4300" dirty="0" smtClean="0"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ko-KR" altLang="en-US" sz="4300" dirty="0" smtClean="0">
                <a:latin typeface="華康黑體 Std W9" pitchFamily="34" charset="-120"/>
              </a:rPr>
              <a:t>彰顯神的榮</a:t>
            </a:r>
            <a:r>
              <a:rPr lang="zh-TW" altLang="en-US" sz="4300" dirty="0" smtClean="0">
                <a:latin typeface="華康黑體 Std W9" pitchFamily="34" charset="-120"/>
                <a:ea typeface="華康黑體 Std W9" pitchFamily="34" charset="-120"/>
              </a:rPr>
              <a:t>耀</a:t>
            </a:r>
            <a:r>
              <a:rPr lang="en-US" altLang="ko-KR" sz="4300" dirty="0" smtClean="0">
                <a:latin typeface="華康黑體 Std W9" pitchFamily="34" charset="-120"/>
                <a:ea typeface="華康黑體 Std W9" pitchFamily="34" charset="-120"/>
              </a:rPr>
              <a:t>)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하나님의 편지</a:t>
            </a:r>
            <a:r>
              <a:rPr lang="en-US" altLang="ko-KR" sz="4000" dirty="0"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ko-KR" altLang="en-US" sz="4000" dirty="0">
                <a:latin typeface="華康黑體 Std W9" pitchFamily="34" charset="-120"/>
              </a:rPr>
              <a:t>주를 나타내는</a:t>
            </a:r>
            <a:r>
              <a:rPr lang="en-US" altLang="ko-KR" sz="4000" dirty="0">
                <a:latin typeface="華康黑體 Std W9" pitchFamily="34" charset="-120"/>
                <a:ea typeface="華康黑體 Std W9" pitchFamily="34" charset="-120"/>
              </a:rPr>
              <a:t>)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經由主的教會</a:t>
            </a:r>
            <a:r>
              <a:rPr lang="en-US" altLang="ko-KR" sz="4000" dirty="0" smtClean="0"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ko-KR" altLang="en-US" sz="4000" dirty="0" smtClean="0">
                <a:latin typeface="華康黑體 Std W9" pitchFamily="34" charset="-120"/>
              </a:rPr>
              <a:t>透過我們</a:t>
            </a:r>
            <a:r>
              <a:rPr lang="en-US" altLang="ko-KR" sz="4000" dirty="0" smtClean="0">
                <a:latin typeface="華康黑體 Std W9" pitchFamily="34" charset="-120"/>
                <a:ea typeface="華康黑體 Std W9" pitchFamily="34" charset="-120"/>
              </a:rPr>
              <a:t>)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주의 교횔 통해</a:t>
            </a:r>
            <a:r>
              <a:rPr lang="en-US" altLang="ko-KR" sz="4000" dirty="0"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ko-KR" altLang="en-US" sz="4000" dirty="0">
                <a:latin typeface="華康黑體 Std W9" pitchFamily="34" charset="-120"/>
              </a:rPr>
              <a:t>우릴 통해</a:t>
            </a:r>
            <a:r>
              <a:rPr lang="en-US" altLang="ko-KR" sz="4000" dirty="0">
                <a:latin typeface="華康黑體 Std W9" pitchFamily="34" charset="-120"/>
                <a:ea typeface="華康黑體 Std W9" pitchFamily="34" charset="-120"/>
              </a:rPr>
              <a:t>)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世界將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看</a:t>
            </a:r>
            <a:r>
              <a:rPr lang="ko-KR" altLang="en-US" dirty="0" smtClean="0">
                <a:latin typeface="華康黑體 Std W9" pitchFamily="34" charset="-120"/>
              </a:rPr>
              <a:t>見主榮光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세상이 주를 보리라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你要興起 因著主偉大的愛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일어나라 아버지 사랑으로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靠著主無限能力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아버지 능력으로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彼此合而為一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서로 하나되어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彰顯神的能力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그 빛을 비추라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你要歌唱 宣揚主偉大的愛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노래하라 아버지의 사랑을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傳揚主奇妙作為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아버지의 크심을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親愛的兄弟啊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사랑하는 자여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親愛的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姊妹</a:t>
            </a:r>
            <a:r>
              <a:rPr lang="ko-KR" altLang="en-US" dirty="0" smtClean="0">
                <a:latin typeface="華康黑體 Std W9" pitchFamily="34" charset="-120"/>
              </a:rPr>
              <a:t>啊 </a:t>
            </a:r>
            <a:endParaRPr lang="en-US" altLang="ko-KR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 smtClean="0">
                <a:latin typeface="華康黑體 Std W9" pitchFamily="34" charset="-120"/>
              </a:rPr>
              <a:t>사랑하는 </a:t>
            </a:r>
            <a:r>
              <a:rPr lang="ko-KR" altLang="en-US" sz="4000" dirty="0">
                <a:latin typeface="華康黑體 Std W9" pitchFamily="34" charset="-120"/>
              </a:rPr>
              <a:t>자여 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endParaRPr lang="en-US" altLang="zh-TW" sz="4000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真心祝福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妳</a:t>
            </a:r>
            <a:endParaRPr lang="ko-KR" altLang="en-US" dirty="0" smtClean="0">
              <a:latin typeface="華康黑體 Std W9" pitchFamily="34" charset="-120"/>
            </a:endParaRPr>
          </a:p>
          <a:p>
            <a:r>
              <a:rPr lang="ko-KR" altLang="en-US" sz="4000" dirty="0" smtClean="0">
                <a:latin typeface="華康黑體 Std W9" pitchFamily="34" charset="-120"/>
              </a:rPr>
              <a:t>너의 영혼이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詞曲 강성현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zh-TW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ⓒ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2006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강성현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holykang@naver.com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以生命的詩歌 彰顯神的慈愛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이 삶의 노래로 </a:t>
            </a:r>
            <a:r>
              <a:rPr lang="ko-KR" altLang="en-US" sz="4000" dirty="0" smtClean="0">
                <a:latin typeface="華康黑體 Std W9" pitchFamily="34" charset="-120"/>
              </a:rPr>
              <a:t>주님을 </a:t>
            </a:r>
            <a:r>
              <a:rPr lang="ko-KR" altLang="en-US" sz="4000" dirty="0">
                <a:latin typeface="華康黑體 Std W9" pitchFamily="34" charset="-120"/>
              </a:rPr>
              <a:t>나타내라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你要興起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일어나라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아바 아버지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 阿爸阿爸父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아바 아버지 아바 아버지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緊緊擁抱我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深深注視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我的阿爸阿爸父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나를 안으시고 바라보시는 </a:t>
            </a:r>
            <a:r>
              <a:rPr lang="zh-TW" altLang="en-US" sz="4300" dirty="0" smtClean="0">
                <a:latin typeface="華康黑體 Std W9" pitchFamily="34" charset="-120"/>
                <a:ea typeface="華康黑體 Std W9" pitchFamily="34" charset="-120"/>
              </a:rPr>
              <a:t>      </a:t>
            </a:r>
            <a:r>
              <a:rPr lang="ko-KR" altLang="en-US" sz="4300" dirty="0" smtClean="0">
                <a:latin typeface="華康黑體 Std W9" pitchFamily="34" charset="-120"/>
              </a:rPr>
              <a:t>아바 </a:t>
            </a:r>
            <a:r>
              <a:rPr lang="ko-KR" altLang="en-US" sz="4300" dirty="0">
                <a:latin typeface="華康黑體 Std W9" pitchFamily="34" charset="-120"/>
              </a:rPr>
              <a:t>아버지</a:t>
            </a:r>
            <a:endParaRPr lang="zh-TW" altLang="en-US" sz="43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아바 아버지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 阿爸阿爸父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아바 아버지 아바 아버지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時常幫助我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並賜力量的阿爸父 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나를 도우시고 힘주시는 아버지 </a:t>
            </a:r>
            <a:endParaRPr lang="zh-TW" altLang="en-US" sz="43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아바 아버지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醫治憂傷破碎的心靈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주는 내 맘을 고치시고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纏裹無法忍受的傷痛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볼 수 없는 상처 만지시네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아바 아버지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因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祂</a:t>
            </a:r>
            <a:r>
              <a:rPr lang="ko-KR" altLang="en-US" dirty="0" smtClean="0">
                <a:latin typeface="華康黑體 Std W9" pitchFamily="34" charset="-120"/>
              </a:rPr>
              <a:t>認識我 因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祂</a:t>
            </a:r>
            <a:r>
              <a:rPr lang="ko-KR" altLang="en-US" dirty="0" smtClean="0">
                <a:latin typeface="華康黑體 Std W9" pitchFamily="34" charset="-120"/>
              </a:rPr>
              <a:t>深切了解我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나를 아시고 나를 이해하시네</a:t>
            </a:r>
          </a:p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祂</a:t>
            </a:r>
            <a:r>
              <a:rPr lang="ko-KR" altLang="en-US" dirty="0" smtClean="0">
                <a:latin typeface="華康黑體 Std W9" pitchFamily="34" charset="-120"/>
              </a:rPr>
              <a:t>使我的靈魂重新得力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내 영혼 새롭게 세우시네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華康黑體 Std W9" pitchFamily="34" charset="-120"/>
              </a:rPr>
              <a:t>真實的敬拜</a:t>
            </a:r>
            <a:r>
              <a:rPr lang="zh-TW" altLang="en-US" dirty="0" smtClean="0">
                <a:latin typeface="華康黑體 Std W9" pitchFamily="34" charset="-120"/>
              </a:rPr>
              <a:t>者</a:t>
            </a:r>
            <a:r>
              <a:rPr lang="en-US" altLang="zh-TW" dirty="0" smtClean="0">
                <a:latin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</a:t>
            </a:r>
            <a:r>
              <a:rPr lang="ko-KR" altLang="en-US" dirty="0" smtClean="0">
                <a:latin typeface="華康黑體 Std W9" pitchFamily="34" charset="-120"/>
              </a:rPr>
              <a:t>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為主來到這地方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주를 위한 이곳에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人們獻上敬拜讚美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예배하는 자들 중에</a:t>
            </a:r>
          </a:p>
          <a:p>
            <a:endParaRPr lang="ko-KR" altLang="en-US" dirty="0" smtClean="0">
              <a:latin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華康黑體 Std W9" pitchFamily="34" charset="-120"/>
              </a:rPr>
              <a:t>真實的敬拜</a:t>
            </a:r>
            <a:r>
              <a:rPr lang="zh-TW" altLang="en-US" dirty="0" smtClean="0">
                <a:latin typeface="華康黑體 Std W9" pitchFamily="34" charset="-120"/>
              </a:rPr>
              <a:t>者</a:t>
            </a:r>
            <a:r>
              <a:rPr lang="en-US" altLang="zh-TW" dirty="0" smtClean="0">
                <a:latin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</a:t>
            </a:r>
            <a:r>
              <a:rPr lang="ko-KR" altLang="en-US" dirty="0" smtClean="0">
                <a:latin typeface="華康黑體 Std W9" pitchFamily="34" charset="-120"/>
              </a:rPr>
              <a:t>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主卻找不到一個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그가 찾는 이 없어 </a:t>
            </a:r>
            <a:r>
              <a:rPr lang="ko-KR" altLang="en-US" dirty="0" smtClean="0">
                <a:latin typeface="華康黑體 Std W9" pitchFamily="34" charset="-120"/>
              </a:rPr>
              <a:t>真實的敬拜者而悲傷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주님께서 슬퍼하시네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華康黑體 Std W9" pitchFamily="34" charset="-120"/>
              </a:rPr>
              <a:t>真實的敬拜者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因主所尋找的人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주님이 찾으시는 </a:t>
            </a:r>
            <a:r>
              <a:rPr lang="ko-KR" altLang="en-US" dirty="0" smtClean="0">
                <a:latin typeface="華康黑體 Std W9" pitchFamily="34" charset="-120"/>
              </a:rPr>
              <a:t>是一個真實敬拜者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그 한 사람 그 예배자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華康黑體 Std W9" pitchFamily="34" charset="-120"/>
              </a:rPr>
              <a:t>真實的敬拜</a:t>
            </a:r>
            <a:r>
              <a:rPr lang="zh-TW" altLang="en-US" dirty="0" smtClean="0">
                <a:latin typeface="華康黑體 Std W9" pitchFamily="34" charset="-120"/>
              </a:rPr>
              <a:t>者</a:t>
            </a:r>
            <a:r>
              <a:rPr lang="en-US" altLang="zh-TW" dirty="0" smtClean="0">
                <a:latin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</a:t>
            </a:r>
            <a:r>
              <a:rPr lang="ko-KR" altLang="en-US" dirty="0" smtClean="0">
                <a:latin typeface="華康黑體 Std W9" pitchFamily="34" charset="-120"/>
              </a:rPr>
              <a:t>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我願成為那一個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내가 그 사람 되길 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                            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以心</a:t>
            </a:r>
            <a:r>
              <a:rPr lang="ko-KR" altLang="en-US" dirty="0" smtClean="0">
                <a:latin typeface="華康黑體 Std W9" pitchFamily="34" charset="-120"/>
              </a:rPr>
              <a:t>靈誠實敬拜的人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간절히 주께 예배하네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華康黑體 Std W9" pitchFamily="34" charset="-120"/>
              </a:rPr>
              <a:t>真實的敬拜者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因主恩典 我站在這地方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 은혜로 이곳에 </a:t>
            </a:r>
            <a:r>
              <a:rPr lang="ko-KR" altLang="en-US" sz="4000" dirty="0" smtClean="0">
                <a:latin typeface="華康黑體 Std W9" pitchFamily="34" charset="-120"/>
              </a:rPr>
              <a:t>서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4000" dirty="0" smtClean="0">
                <a:latin typeface="華康黑體 Std W9" pitchFamily="34" charset="-120"/>
              </a:rPr>
              <a:t>있네</a:t>
            </a:r>
            <a:endParaRPr lang="ko-KR" altLang="en-US" sz="4000" dirty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因主同在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向祂俯伏敬拜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 임재에 엎드려 절하네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親愛的兄弟啊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사랑하는 자여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我願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妳</a:t>
            </a:r>
            <a:r>
              <a:rPr lang="ko-KR" altLang="en-US" dirty="0" smtClean="0">
                <a:latin typeface="華康黑體 Std W9" pitchFamily="34" charset="-120"/>
              </a:rPr>
              <a:t>凡事興盛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身體健壯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 smtClean="0">
                <a:latin typeface="華康黑體 Std W9" pitchFamily="34" charset="-120"/>
              </a:rPr>
              <a:t>잘됨 같이 언제나</a:t>
            </a:r>
            <a:r>
              <a:rPr lang="zh-TW" altLang="en-US" sz="4000" dirty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4000" dirty="0" smtClean="0">
                <a:latin typeface="華康黑體 Std W9" pitchFamily="34" charset="-120"/>
              </a:rPr>
              <a:t>범사에 </a:t>
            </a:r>
            <a:r>
              <a:rPr lang="ko-KR" altLang="en-US" sz="4000" dirty="0">
                <a:latin typeface="華康黑體 Std W9" pitchFamily="34" charset="-120"/>
              </a:rPr>
              <a:t>잘 되고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正如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妳</a:t>
            </a:r>
            <a:r>
              <a:rPr lang="ko-KR" altLang="en-US" dirty="0" smtClean="0">
                <a:latin typeface="華康黑體 Std W9" pitchFamily="34" charset="-120"/>
              </a:rPr>
              <a:t>的靈魂興盛一樣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강건하기를 내가 간구하노라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강성현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ⓒ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2006 </a:t>
            </a:r>
            <a:r>
              <a:rPr lang="ko-KR" altLang="zh-TW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강성현</a:t>
            </a:r>
            <a:r>
              <a:rPr lang="zh-TW" alt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holykang@naver.com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華康黑體 Std W9" pitchFamily="34" charset="-120"/>
              </a:rPr>
              <a:t>真實的敬拜者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世上的一切都不能滿足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그 어느 것도 난 필요 없네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惟有敬拜我的主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주님만 경배해</a:t>
            </a: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華康黑體 Std W9" pitchFamily="34" charset="-120"/>
              </a:rPr>
              <a:t>真實的敬拜者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因主恩典 我站在這地方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 은혜로 이곳에 </a:t>
            </a:r>
            <a:r>
              <a:rPr lang="ko-KR" altLang="en-US" sz="4000" dirty="0" smtClean="0">
                <a:latin typeface="華康黑體 Std W9" pitchFamily="34" charset="-120"/>
              </a:rPr>
              <a:t>서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4000" dirty="0" smtClean="0">
                <a:latin typeface="華康黑體 Std W9" pitchFamily="34" charset="-120"/>
              </a:rPr>
              <a:t>있네</a:t>
            </a:r>
            <a:endParaRPr lang="ko-KR" altLang="en-US" sz="4000" dirty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因主同在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向祂俯伏敬拜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 임재에 엎드려 절하네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為主來到這地方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世上的一切都不能滿足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그 어느 것도 난 필요 없네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惟有敬拜我的主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주님만 경배해</a:t>
            </a: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求主打開天上的門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하늘의 문을 여소서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注視看顧這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個</a:t>
            </a:r>
            <a:r>
              <a:rPr lang="ko-KR" altLang="en-US" dirty="0" smtClean="0">
                <a:latin typeface="華康黑體 Std W9" pitchFamily="34" charset="-120"/>
              </a:rPr>
              <a:t>地方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이곳을 </a:t>
            </a:r>
            <a:r>
              <a:rPr lang="ko-KR" altLang="en-US" sz="4000" dirty="0" smtClean="0">
                <a:latin typeface="華康黑體 Std W9" pitchFamily="34" charset="-120"/>
              </a:rPr>
              <a:t>주목하소서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向著主的敬拜讚美永不止息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주를 향한 노래가 꺼지지 않으니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求主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顧念側耳垂聽</a:t>
            </a:r>
            <a:endParaRPr lang="ko-KR" altLang="en-US" dirty="0" smtClean="0">
              <a:latin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하늘을 열고 보소서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求主降臨這個地方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이곳에 </a:t>
            </a:r>
            <a:r>
              <a:rPr lang="ko-KR" altLang="en-US" sz="4000" dirty="0" smtClean="0">
                <a:latin typeface="華康黑體 Std W9" pitchFamily="34" charset="-120"/>
              </a:rPr>
              <a:t>임재하소서</a:t>
            </a:r>
            <a:endParaRPr lang="ko-KR" altLang="en-US" sz="4000" dirty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我們全心來等候</a:t>
            </a:r>
            <a:r>
              <a:rPr lang="zh-TW" altLang="en-US" dirty="0" smtClean="0">
                <a:latin typeface="華康黑體 Std W9" pitchFamily="34" charset="-120"/>
              </a:rPr>
              <a:t>祢</a:t>
            </a:r>
            <a:endParaRPr lang="ko-KR" altLang="en-US" dirty="0">
              <a:latin typeface="華康黑體 Std W9" pitchFamily="34" charset="-120"/>
              <a:ea typeface="華康明體 Std W9" pitchFamily="18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주님을 기다립니다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禱告的馨香之氣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升到主寶座前</a:t>
            </a:r>
          </a:p>
          <a:p>
            <a:r>
              <a:rPr lang="ko-KR" altLang="en-US" sz="4300" dirty="0">
                <a:latin typeface="華康黑體 Std W9" pitchFamily="34" charset="-120"/>
              </a:rPr>
              <a:t>기도의 향기가 하늘에 닿으니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主啊求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降臨在這地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주여 임재하여 주소서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降臨這地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이곳에 오셔서 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   </a:t>
            </a:r>
            <a:r>
              <a:rPr lang="ko-KR" altLang="en-US" dirty="0" smtClean="0">
                <a:latin typeface="華康黑體 Std W9" pitchFamily="34" charset="-120"/>
              </a:rPr>
              <a:t>設立寶座在這裡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이곳에 앉으소서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求主悅納我們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이곳에서 드리는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為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獻上的敬拜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예배를 받으소서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主耶穌的聖名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주님의 이름이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超乎萬名之上的名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주님의 이름만이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求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給我一顆謙卑的心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겸손한 마음 내게 주시옵소서</a:t>
            </a:r>
            <a:endParaRPr lang="en-US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給我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一個受教的靈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순종의 영을 허락하소서</a:t>
            </a:r>
            <a:endParaRPr lang="zh-TW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惟有耶穌的聖名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오직 주의 이름만 </a:t>
            </a:r>
            <a:r>
              <a:rPr lang="ko-KR" altLang="en-US" dirty="0" smtClean="0">
                <a:latin typeface="華康黑體 Std W9" pitchFamily="34" charset="-120"/>
              </a:rPr>
              <a:t>全然彰顯在這地 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이곳에 있습니다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主耶穌啊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마라나타 주 예수여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我深願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ko-KR" altLang="en-US" dirty="0" smtClean="0">
                <a:latin typeface="華康黑體 Std W9" pitchFamily="34" charset="-120"/>
              </a:rPr>
              <a:t>快再來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어서 오시옵소서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直到地極所有民族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땅의 모든 끝 모든 족속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敬拜稱頌讚美主聖名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주를 찬송하게 하소서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主耶穌啊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마라나타 주 예수여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我深願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ko-KR" altLang="en-US" dirty="0" smtClean="0">
                <a:latin typeface="華康黑體 Std W9" pitchFamily="34" charset="-120"/>
              </a:rPr>
              <a:t>快再來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어서 오시옵소서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萬</a:t>
            </a:r>
            <a:r>
              <a:rPr lang="ko-KR" altLang="en-US" dirty="0" smtClean="0">
                <a:latin typeface="華康黑體 Std W9" pitchFamily="34" charset="-120"/>
              </a:rPr>
              <a:t>國和萬邦全都歸向</a:t>
            </a:r>
            <a:r>
              <a:rPr lang="zh-TW" altLang="en-US" dirty="0"/>
              <a:t>祢</a:t>
            </a:r>
            <a:endParaRPr lang="ko-KR" altLang="en-US" dirty="0">
              <a:latin typeface="華康黑體 Std W9" pitchFamily="34" charset="-120"/>
              <a:ea typeface="華康明體 Std W9" pitchFamily="18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모든 열방이 주께 돌아와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歡喜歌唱跳舞來敬拜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춤추며 경배하게 하소서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41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我們預備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主的道路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우리 주님 다시 오실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迎接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再來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길을 만들자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背起主耶穌的十字架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십자가를 들고 땅 끝까지</a:t>
            </a:r>
            <a:endParaRPr lang="en-US" altLang="ko-KR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傳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遍各地方</a:t>
            </a:r>
            <a:endParaRPr lang="ko-KR" altLang="en-US" dirty="0" smtClean="0">
              <a:latin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우린 가리라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79301"/>
            <a:ext cx="8784976" cy="4525963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主的榮耀天上榮光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遮蓋全地時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우리 주님 하늘 </a:t>
            </a:r>
            <a:r>
              <a:rPr lang="ko-KR" altLang="en-US" sz="4000" dirty="0" smtClean="0">
                <a:latin typeface="華康黑體 Std W9" pitchFamily="34" charset="-120"/>
              </a:rPr>
              <a:t>영광</a:t>
            </a:r>
            <a:r>
              <a:rPr lang="zh-TW" altLang="en-US" sz="4000" dirty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4000" dirty="0" smtClean="0">
                <a:latin typeface="華康黑體 Std W9" pitchFamily="34" charset="-120"/>
              </a:rPr>
              <a:t>온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sz="4000" dirty="0" smtClean="0">
                <a:latin typeface="華康黑體 Std W9" pitchFamily="34" charset="-120"/>
              </a:rPr>
              <a:t>땅 </a:t>
            </a:r>
            <a:r>
              <a:rPr lang="ko-KR" altLang="en-US" sz="4000" dirty="0">
                <a:latin typeface="華康黑體 Std W9" pitchFamily="34" charset="-120"/>
              </a:rPr>
              <a:t>덮을 </a:t>
            </a:r>
            <a:r>
              <a:rPr lang="ko-KR" altLang="en-US" sz="4000" dirty="0" smtClean="0">
                <a:latin typeface="華康黑體 Std W9" pitchFamily="34" charset="-120"/>
              </a:rPr>
              <a:t>때</a:t>
            </a:r>
            <a:endParaRPr lang="en-US" altLang="ko-KR" sz="4000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我們在地極迎接主的降臨</a:t>
            </a:r>
          </a:p>
          <a:p>
            <a:r>
              <a:rPr lang="ko-KR" altLang="en-US" sz="4000" dirty="0" smtClean="0">
                <a:latin typeface="華康黑體 Std W9" pitchFamily="34" charset="-120"/>
              </a:rPr>
              <a:t>우린 땅끝에서 주를 맞으리</a:t>
            </a:r>
            <a:endParaRPr lang="zh-TW" altLang="en-US" sz="4000" dirty="0" smtClean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en-US" altLang="ko-KR" b="1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endParaRPr lang="en-US" altLang="ko-KR" b="1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마라나타 마라나타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阿們主耶穌啊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我</a:t>
            </a:r>
            <a:r>
              <a:rPr lang="ko-KR" altLang="en-US" dirty="0" smtClean="0">
                <a:latin typeface="華康黑體 Std W9" pitchFamily="34" charset="-120"/>
              </a:rPr>
              <a:t>願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再來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아멘 주 예수여 오시옵소서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zh-TW" altLang="en-US" b="1" dirty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en-US" altLang="ko-KR" b="1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endParaRPr lang="en-US" altLang="ko-KR" b="1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sz="4000" dirty="0">
                <a:latin typeface="華康黑體 Std W9" pitchFamily="34" charset="-120"/>
              </a:rPr>
              <a:t>마라나타 마라나타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阿們主耶穌啊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我</a:t>
            </a:r>
            <a:r>
              <a:rPr lang="ko-KR" altLang="en-US" dirty="0" smtClean="0">
                <a:latin typeface="華康黑體 Std W9" pitchFamily="34" charset="-120"/>
              </a:rPr>
              <a:t>願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再來</a:t>
            </a:r>
          </a:p>
          <a:p>
            <a:r>
              <a:rPr lang="ko-KR" altLang="en-US" sz="4000" dirty="0">
                <a:latin typeface="華康黑體 Std W9" pitchFamily="34" charset="-120"/>
              </a:rPr>
              <a:t>아멘 주 예수여 오시옵소서</a:t>
            </a:r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好讓我能走在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的旨意裡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주의 뜻대로 행하게 하소서</a:t>
            </a:r>
            <a:endParaRPr lang="en-US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如同耶穌的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生命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예수님 생명처럼 </a:t>
            </a:r>
            <a:endParaRPr lang="zh-TW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求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給我一顆謙卑的心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겸손한 마음 내게 주시옵소서</a:t>
            </a:r>
            <a:endParaRPr lang="en-US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給我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一個受教的靈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순종의 영을 허락하소서</a:t>
            </a:r>
            <a:endParaRPr lang="zh-TW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好讓我能走在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的旨意裡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주의 뜻대로 행하게 하소서</a:t>
            </a:r>
            <a:endParaRPr lang="en-US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如同耶穌的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生命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zh-TW" sz="4000" dirty="0">
                <a:latin typeface="華康黑體 Std W9" pitchFamily="34" charset="-120"/>
              </a:rPr>
              <a:t>예수님 생명처럼 </a:t>
            </a:r>
            <a:endParaRPr lang="zh-TW" altLang="zh-TW" sz="4000" dirty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2719</Words>
  <Application>Microsoft Office PowerPoint</Application>
  <PresentationFormat>如螢幕大小 (4:3)</PresentationFormat>
  <Paragraphs>473</Paragraphs>
  <Slides>69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0" baseType="lpstr">
      <vt:lpstr>Office 佈景主題</vt:lpstr>
      <vt:lpstr>以斯拉第八張專輯</vt:lpstr>
      <vt:lpstr>親愛的兄弟啊 사랑하는 자여</vt:lpstr>
      <vt:lpstr>親愛的兄弟啊 사랑하는 자여</vt:lpstr>
      <vt:lpstr>親愛的兄弟啊 사랑하는 자여</vt:lpstr>
      <vt:lpstr>親愛的兄弟啊 사랑하는 자여</vt:lpstr>
      <vt:lpstr>一顆謙卑的心 겸손한 마음</vt:lpstr>
      <vt:lpstr>一顆謙卑的心 겸손한 마음</vt:lpstr>
      <vt:lpstr>一顆謙卑的心 겸손한 마음</vt:lpstr>
      <vt:lpstr>一顆謙卑的心 겸손한 마음</vt:lpstr>
      <vt:lpstr>一顆謙卑的心 겸손한 마음</vt:lpstr>
      <vt:lpstr>一顆謙卑的心 겸손한 마음</vt:lpstr>
      <vt:lpstr>一切歌頌讚美 모든 찬송 영광</vt:lpstr>
      <vt:lpstr>一切歌頌讚美 모든 찬송 영광</vt:lpstr>
      <vt:lpstr>一切歌頌讚美 모든 찬송 영광</vt:lpstr>
      <vt:lpstr>一切歌頌讚美 모든 찬송 영광</vt:lpstr>
      <vt:lpstr>耶穌求指引我生命道路 주가 보이신 생명의 길</vt:lpstr>
      <vt:lpstr>耶穌求指引我生命道路 주가 보이신 생명의 길</vt:lpstr>
      <vt:lpstr>PowerPoint 簡報</vt:lpstr>
      <vt:lpstr>PowerPoint 簡報</vt:lpstr>
      <vt:lpstr>心靈深處的渴慕 갈망 </vt:lpstr>
      <vt:lpstr>心靈深處的渴慕 갈망 </vt:lpstr>
      <vt:lpstr>心靈深處的渴慕 갈망 </vt:lpstr>
      <vt:lpstr>心靈深處的渴慕 갈망 </vt:lpstr>
      <vt:lpstr>心靈深處的渴慕 갈망 </vt:lpstr>
      <vt:lpstr>心靈深處的渴慕 갈망 </vt:lpstr>
      <vt:lpstr>惟有主的話永長存 주의 말씀은 영원해</vt:lpstr>
      <vt:lpstr>惟有主的話永長存 주의 말씀은 영원해</vt:lpstr>
      <vt:lpstr>惟有主的話永長存 주의 말씀은 영원해</vt:lpstr>
      <vt:lpstr>惟有主的話永長存 주의 말씀은 영원해</vt:lpstr>
      <vt:lpstr>惟有主的話永長存 주의 말씀은 영원해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阿爸阿爸父 아바 아버지 </vt:lpstr>
      <vt:lpstr>阿爸阿爸父 아바 아버지 </vt:lpstr>
      <vt:lpstr>阿爸阿爸父 아바 아버지 </vt:lpstr>
      <vt:lpstr>阿爸阿爸父 아바 아버지 </vt:lpstr>
      <vt:lpstr>真實的敬拜者 주를 위한 이곳에</vt:lpstr>
      <vt:lpstr>真實的敬拜者 주를 위한 이곳에</vt:lpstr>
      <vt:lpstr>真實的敬拜者 주를 위한 이곳에</vt:lpstr>
      <vt:lpstr>真實的敬拜者 주를 위한 이곳에</vt:lpstr>
      <vt:lpstr>真實的敬拜者 주를 위한 이곳에</vt:lpstr>
      <vt:lpstr>真實的敬拜者 주를 위한 이곳에</vt:lpstr>
      <vt:lpstr>真實的敬拜者 주를 위한 이곳에</vt:lpstr>
      <vt:lpstr>為主來到這地方 주를 위한 이곳에</vt:lpstr>
      <vt:lpstr>求主降臨這地 이곳에 임재 하소서</vt:lpstr>
      <vt:lpstr>求主降臨這地 이곳에 임재 하소서</vt:lpstr>
      <vt:lpstr>求主降臨這地 이곳에 임재 하소서</vt:lpstr>
      <vt:lpstr>求主降臨這地 이곳에 임재 하소서</vt:lpstr>
      <vt:lpstr>求主降臨這地 이곳에 임재 하소서</vt:lpstr>
      <vt:lpstr>求主降臨這地 이곳에 임재 하소서</vt:lpstr>
      <vt:lpstr>求主降臨這地 이곳에 임재 하소서</vt:lpstr>
      <vt:lpstr>求主降臨這地 이곳에 임재 하소서</vt:lpstr>
      <vt:lpstr>Maranatha 마라나타</vt:lpstr>
      <vt:lpstr>Maranatha 마라나타</vt:lpstr>
      <vt:lpstr>Maranatha 마라나타</vt:lpstr>
      <vt:lpstr>Maranatha 마라나타</vt:lpstr>
      <vt:lpstr>Maranatha 마라나타</vt:lpstr>
      <vt:lpstr>Maranatha 마라나타</vt:lpstr>
      <vt:lpstr>Maranatha 마라나타</vt:lpstr>
      <vt:lpstr>Maranatha 마라나타</vt:lpstr>
      <vt:lpstr>Maranatha 마라나타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</dc:creator>
  <cp:lastModifiedBy>joy</cp:lastModifiedBy>
  <cp:revision>30</cp:revision>
  <dcterms:created xsi:type="dcterms:W3CDTF">2014-04-07T06:28:04Z</dcterms:created>
  <dcterms:modified xsi:type="dcterms:W3CDTF">2014-07-08T05:55:25Z</dcterms:modified>
</cp:coreProperties>
</file>